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64" r:id="rId2"/>
    <p:sldId id="265" r:id="rId3"/>
    <p:sldId id="263" r:id="rId4"/>
    <p:sldId id="262" r:id="rId5"/>
    <p:sldId id="261" r:id="rId6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8"/>
    </p:embeddedFont>
    <p:embeddedFont>
      <p:font typeface="Arial Narrow" panose="020B060602020203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j8siNnNf5YbpDIz1tOEHKWO5Z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A8A"/>
    <a:srgbClr val="323232"/>
    <a:srgbClr val="9E4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247" autoAdjust="0"/>
  </p:normalViewPr>
  <p:slideViewPr>
    <p:cSldViewPr snapToGrid="0">
      <p:cViewPr varScale="1">
        <p:scale>
          <a:sx n="141" d="100"/>
          <a:sy n="141" d="100"/>
        </p:scale>
        <p:origin x="66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17A20-6010-094F-6EEB-C1FF9C64E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3B79AB1-4AF1-F9AA-69E6-57D4529407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94" r="43750" b="64553"/>
          <a:stretch>
            <a:fillRect/>
          </a:stretch>
        </p:blipFill>
        <p:spPr>
          <a:xfrm rot="5400000">
            <a:off x="6079391" y="2078894"/>
            <a:ext cx="5143501" cy="985715"/>
          </a:xfrm>
          <a:prstGeom prst="rect">
            <a:avLst/>
          </a:prstGeom>
        </p:spPr>
      </p:pic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013B0379-BB59-C2EF-6559-DD7DA826CAA8}"/>
              </a:ext>
            </a:extLst>
          </p:cNvPr>
          <p:cNvSpPr txBox="1"/>
          <p:nvPr/>
        </p:nvSpPr>
        <p:spPr>
          <a:xfrm>
            <a:off x="628649" y="728003"/>
            <a:ext cx="6050100" cy="154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GB" sz="4100" b="0" i="0" u="none" strike="noStrike" cap="none" dirty="0">
                <a:solidFill>
                  <a:srgbClr val="323232"/>
                </a:solidFill>
                <a:latin typeface="Arial Black"/>
                <a:ea typeface="Arial Black"/>
                <a:cs typeface="Arial Black"/>
                <a:sym typeface="Arial Black"/>
              </a:rPr>
              <a:t>PRESENTATION</a:t>
            </a:r>
            <a:endParaRPr sz="1100" b="0" i="0" u="none" strike="noStrike" cap="none" dirty="0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GB" sz="4100" b="0" i="0" u="none" strike="noStrike" cap="none" dirty="0">
                <a:solidFill>
                  <a:srgbClr val="323232"/>
                </a:solidFill>
                <a:latin typeface="Arial Black"/>
                <a:ea typeface="Arial Black"/>
                <a:cs typeface="Arial Black"/>
                <a:sym typeface="Arial Black"/>
              </a:rPr>
              <a:t>NAME</a:t>
            </a:r>
            <a:br>
              <a:rPr lang="en-GB" sz="1400" b="0" i="0" u="none" strike="noStrike" cap="none" dirty="0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55;p1">
            <a:extLst>
              <a:ext uri="{FF2B5EF4-FFF2-40B4-BE49-F238E27FC236}">
                <a16:creationId xmlns:a16="http://schemas.microsoft.com/office/drawing/2014/main" id="{F5B1CFB7-CDEB-458E-2C18-5888CFFEE73C}"/>
              </a:ext>
            </a:extLst>
          </p:cNvPr>
          <p:cNvSpPr txBox="1"/>
          <p:nvPr/>
        </p:nvSpPr>
        <p:spPr>
          <a:xfrm>
            <a:off x="628649" y="2193789"/>
            <a:ext cx="4658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 dirty="0">
                <a:solidFill>
                  <a:srgbClr val="9E4A2E"/>
                </a:solidFill>
                <a:latin typeface="Arial"/>
                <a:ea typeface="Arial"/>
                <a:cs typeface="Arial"/>
                <a:sym typeface="Arial"/>
              </a:rPr>
              <a:t>Speaker name</a:t>
            </a:r>
            <a:endParaRPr sz="3000" b="0" i="0" u="none" strike="noStrike" cap="none" dirty="0">
              <a:solidFill>
                <a:srgbClr val="9E4A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56;p1">
            <a:extLst>
              <a:ext uri="{FF2B5EF4-FFF2-40B4-BE49-F238E27FC236}">
                <a16:creationId xmlns:a16="http://schemas.microsoft.com/office/drawing/2014/main" id="{216C28AC-164D-14C7-78D4-D3A9884BDE27}"/>
              </a:ext>
            </a:extLst>
          </p:cNvPr>
          <p:cNvSpPr txBox="1"/>
          <p:nvPr/>
        </p:nvSpPr>
        <p:spPr>
          <a:xfrm>
            <a:off x="628649" y="2724789"/>
            <a:ext cx="4658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1" u="none" strike="noStrike" cap="none" dirty="0">
                <a:solidFill>
                  <a:srgbClr val="8A8A8A"/>
                </a:solidFill>
                <a:latin typeface="Arial Narrow"/>
                <a:ea typeface="Arial Narrow"/>
                <a:cs typeface="Arial Narrow"/>
                <a:sym typeface="Arial Narrow"/>
              </a:rPr>
              <a:t>Organisation</a:t>
            </a:r>
            <a:endParaRPr sz="2400" b="0" i="0" u="none" strike="noStrike" cap="none" dirty="0">
              <a:solidFill>
                <a:srgbClr val="8A8A8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FD6E31-9987-A0E4-8D8A-A6C5AD8D6A2C}"/>
              </a:ext>
            </a:extLst>
          </p:cNvPr>
          <p:cNvSpPr/>
          <p:nvPr/>
        </p:nvSpPr>
        <p:spPr>
          <a:xfrm rot="5400000">
            <a:off x="6079391" y="2078893"/>
            <a:ext cx="5143502" cy="985715"/>
          </a:xfrm>
          <a:prstGeom prst="rect">
            <a:avLst/>
          </a:prstGeom>
          <a:solidFill>
            <a:schemeClr val="dk1">
              <a:alpha val="3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648BBB-E710-BF61-5309-9D6306F59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31743" y="2368598"/>
            <a:ext cx="3003668" cy="71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51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CBCC3-D01B-7506-582D-1C06AC556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CDF467-3C86-4DEC-4E73-62035EFCBB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FD630CED-1D93-90A2-77E0-EBC7ED6A5443}"/>
              </a:ext>
            </a:extLst>
          </p:cNvPr>
          <p:cNvSpPr txBox="1"/>
          <p:nvPr/>
        </p:nvSpPr>
        <p:spPr>
          <a:xfrm>
            <a:off x="628649" y="728003"/>
            <a:ext cx="6050100" cy="1546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GB" sz="4100" b="0" i="0" u="none" strike="noStrike" cap="none" dirty="0">
                <a:solidFill>
                  <a:srgbClr val="323232"/>
                </a:solidFill>
                <a:latin typeface="Arial Black"/>
                <a:ea typeface="Arial Black"/>
                <a:cs typeface="Arial Black"/>
                <a:sym typeface="Arial Black"/>
              </a:rPr>
              <a:t>PRESENTATION</a:t>
            </a:r>
            <a:endParaRPr sz="1100" b="0" i="0" u="none" strike="noStrike" cap="none" dirty="0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GB" sz="4100" b="0" i="0" u="none" strike="noStrike" cap="none" dirty="0">
                <a:solidFill>
                  <a:srgbClr val="323232"/>
                </a:solidFill>
                <a:latin typeface="Arial Black"/>
                <a:ea typeface="Arial Black"/>
                <a:cs typeface="Arial Black"/>
                <a:sym typeface="Arial Black"/>
              </a:rPr>
              <a:t>NAME</a:t>
            </a:r>
            <a:br>
              <a:rPr lang="en-GB" sz="1400" b="0" i="0" u="none" strike="noStrike" cap="none" dirty="0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3232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55;p1">
            <a:extLst>
              <a:ext uri="{FF2B5EF4-FFF2-40B4-BE49-F238E27FC236}">
                <a16:creationId xmlns:a16="http://schemas.microsoft.com/office/drawing/2014/main" id="{C9AB5389-602D-F627-B476-C22937FAB908}"/>
              </a:ext>
            </a:extLst>
          </p:cNvPr>
          <p:cNvSpPr txBox="1"/>
          <p:nvPr/>
        </p:nvSpPr>
        <p:spPr>
          <a:xfrm>
            <a:off x="628649" y="2193789"/>
            <a:ext cx="4658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 dirty="0">
                <a:solidFill>
                  <a:srgbClr val="9E4A2E"/>
                </a:solidFill>
                <a:latin typeface="Arial"/>
                <a:ea typeface="Arial"/>
                <a:cs typeface="Arial"/>
                <a:sym typeface="Arial"/>
              </a:rPr>
              <a:t>Speaker name</a:t>
            </a:r>
            <a:endParaRPr sz="3000" b="0" i="0" u="none" strike="noStrike" cap="none" dirty="0">
              <a:solidFill>
                <a:srgbClr val="9E4A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56;p1">
            <a:extLst>
              <a:ext uri="{FF2B5EF4-FFF2-40B4-BE49-F238E27FC236}">
                <a16:creationId xmlns:a16="http://schemas.microsoft.com/office/drawing/2014/main" id="{0D5A66DB-5F65-211E-04BD-EE0E94753094}"/>
              </a:ext>
            </a:extLst>
          </p:cNvPr>
          <p:cNvSpPr txBox="1"/>
          <p:nvPr/>
        </p:nvSpPr>
        <p:spPr>
          <a:xfrm>
            <a:off x="628649" y="2724789"/>
            <a:ext cx="46581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b="0" i="1" u="none" strike="noStrike" cap="none" dirty="0">
                <a:solidFill>
                  <a:srgbClr val="8A8A8A"/>
                </a:solidFill>
                <a:latin typeface="Arial Narrow"/>
                <a:ea typeface="Arial Narrow"/>
                <a:cs typeface="Arial Narrow"/>
                <a:sym typeface="Arial Narrow"/>
              </a:rPr>
              <a:t>Organisation</a:t>
            </a:r>
            <a:endParaRPr sz="2400" b="0" i="0" u="none" strike="noStrike" cap="none" dirty="0">
              <a:solidFill>
                <a:srgbClr val="8A8A8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695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8CA2B-6479-0CF1-2A11-BD7C62001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E5CC73-66C1-07AD-E987-CEBD385C80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Google Shape;61;p2">
            <a:extLst>
              <a:ext uri="{FF2B5EF4-FFF2-40B4-BE49-F238E27FC236}">
                <a16:creationId xmlns:a16="http://schemas.microsoft.com/office/drawing/2014/main" id="{993CFBFB-1A37-32A1-23A3-9D1A0405A2A9}"/>
              </a:ext>
            </a:extLst>
          </p:cNvPr>
          <p:cNvSpPr txBox="1"/>
          <p:nvPr/>
        </p:nvSpPr>
        <p:spPr>
          <a:xfrm>
            <a:off x="400050" y="537501"/>
            <a:ext cx="60501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GB" sz="3600" b="0" i="0" u="none" strike="noStrike" cap="none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Slide Title</a:t>
            </a:r>
            <a:endParaRPr sz="3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2;p2">
            <a:extLst>
              <a:ext uri="{FF2B5EF4-FFF2-40B4-BE49-F238E27FC236}">
                <a16:creationId xmlns:a16="http://schemas.microsoft.com/office/drawing/2014/main" id="{ECBC89B6-5E63-FE1C-2A6E-C092348D31DF}"/>
              </a:ext>
            </a:extLst>
          </p:cNvPr>
          <p:cNvSpPr txBox="1"/>
          <p:nvPr/>
        </p:nvSpPr>
        <p:spPr>
          <a:xfrm>
            <a:off x="400050" y="1160718"/>
            <a:ext cx="46581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 sz="1800" b="0" i="0" u="none" strike="noStrike" cap="none" dirty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9531F5-E121-A40E-2D15-22E630A10A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894" b="64553"/>
          <a:stretch>
            <a:fillRect/>
          </a:stretch>
        </p:blipFill>
        <p:spPr>
          <a:xfrm>
            <a:off x="0" y="4157785"/>
            <a:ext cx="9144000" cy="9857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57B936-8C0C-C757-8F1D-18E40BE1C5CF}"/>
              </a:ext>
            </a:extLst>
          </p:cNvPr>
          <p:cNvSpPr/>
          <p:nvPr/>
        </p:nvSpPr>
        <p:spPr>
          <a:xfrm>
            <a:off x="0" y="4157785"/>
            <a:ext cx="9144000" cy="985715"/>
          </a:xfrm>
          <a:prstGeom prst="rect">
            <a:avLst/>
          </a:prstGeom>
          <a:solidFill>
            <a:schemeClr val="dk1">
              <a:alpha val="3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7B51C6-9FCA-85EF-6672-D126761B1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547" y="4314825"/>
            <a:ext cx="2891588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4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E099-598E-3C23-CB5F-F306EBB7E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F73E3C-D9E4-6E30-87AA-18C933B146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Google Shape;61;p2">
            <a:extLst>
              <a:ext uri="{FF2B5EF4-FFF2-40B4-BE49-F238E27FC236}">
                <a16:creationId xmlns:a16="http://schemas.microsoft.com/office/drawing/2014/main" id="{B5D5ADCF-3957-3D13-8AF8-A0DC55CE049F}"/>
              </a:ext>
            </a:extLst>
          </p:cNvPr>
          <p:cNvSpPr txBox="1"/>
          <p:nvPr/>
        </p:nvSpPr>
        <p:spPr>
          <a:xfrm>
            <a:off x="400050" y="537501"/>
            <a:ext cx="60501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GB" sz="3600" b="0" i="0" u="none" strike="noStrike" cap="none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Slide Title</a:t>
            </a:r>
            <a:endParaRPr sz="3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2;p2">
            <a:extLst>
              <a:ext uri="{FF2B5EF4-FFF2-40B4-BE49-F238E27FC236}">
                <a16:creationId xmlns:a16="http://schemas.microsoft.com/office/drawing/2014/main" id="{ADD9D4E1-7BFD-5246-FC0C-23795AD98AFE}"/>
              </a:ext>
            </a:extLst>
          </p:cNvPr>
          <p:cNvSpPr txBox="1"/>
          <p:nvPr/>
        </p:nvSpPr>
        <p:spPr>
          <a:xfrm>
            <a:off x="400050" y="1160718"/>
            <a:ext cx="46581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 sz="1800" b="0" i="0" u="none" strike="noStrike" cap="none" dirty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2284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1;p2">
            <a:extLst>
              <a:ext uri="{FF2B5EF4-FFF2-40B4-BE49-F238E27FC236}">
                <a16:creationId xmlns:a16="http://schemas.microsoft.com/office/drawing/2014/main" id="{4D8CD417-969E-351A-7DD4-078BA5694512}"/>
              </a:ext>
            </a:extLst>
          </p:cNvPr>
          <p:cNvSpPr txBox="1"/>
          <p:nvPr/>
        </p:nvSpPr>
        <p:spPr>
          <a:xfrm>
            <a:off x="400050" y="537501"/>
            <a:ext cx="60501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GB" sz="3600" b="0" i="0" u="none" strike="noStrike" cap="none" dirty="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Slide Title</a:t>
            </a:r>
            <a:endParaRPr sz="3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D87E08-8DEF-CC17-BEBF-9F86A86C9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186" y="4243834"/>
            <a:ext cx="2949949" cy="699641"/>
          </a:xfrm>
          <a:prstGeom prst="rect">
            <a:avLst/>
          </a:prstGeom>
        </p:spPr>
      </p:pic>
      <p:sp>
        <p:nvSpPr>
          <p:cNvPr id="4" name="Google Shape;62;p2">
            <a:extLst>
              <a:ext uri="{FF2B5EF4-FFF2-40B4-BE49-F238E27FC236}">
                <a16:creationId xmlns:a16="http://schemas.microsoft.com/office/drawing/2014/main" id="{3492D79B-D293-539C-20A4-FD24D481CD7A}"/>
              </a:ext>
            </a:extLst>
          </p:cNvPr>
          <p:cNvSpPr txBox="1"/>
          <p:nvPr/>
        </p:nvSpPr>
        <p:spPr>
          <a:xfrm>
            <a:off x="400050" y="1160718"/>
            <a:ext cx="465810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 sz="1800" b="0" i="0" u="none" strike="noStrike" cap="none" dirty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456454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21</Words>
  <Application>Microsoft Office PowerPoint</Application>
  <PresentationFormat>On-screen Show (16:9)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 Black</vt:lpstr>
      <vt:lpstr>Arial</vt:lpstr>
      <vt:lpstr>Arial Narrow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Jodie Brown</cp:lastModifiedBy>
  <cp:revision>7</cp:revision>
  <dcterms:modified xsi:type="dcterms:W3CDTF">2026-10-26T02:48:34Z</dcterms:modified>
</cp:coreProperties>
</file>